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33"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6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3/26/2016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3621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5772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179556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4746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163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9083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87729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4201738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67191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2130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13293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359271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413513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311291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1631277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164610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3160920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173826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11701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120374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38857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146331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42889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30572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66472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831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95762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l="-9000" r="-9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endParaRPr lang="en-US" dirty="0"/>
          </a:p>
        </p:txBody>
      </p:sp>
    </p:spTree>
    <p:extLst>
      <p:ext uri="{BB962C8B-B14F-4D97-AF65-F5344CB8AC3E}">
        <p14:creationId xmlns:p14="http://schemas.microsoft.com/office/powerpoint/2010/main" val="37501040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17:6 " I have manifested Your name to the men whom You have given Me out of the world. They were Yours, You gave them to Me, and they have kept Your word.  </a:t>
            </a:r>
            <a:r>
              <a:rPr lang="en-US" baseline="30000"/>
              <a:t>7</a:t>
            </a:r>
            <a:r>
              <a:rPr lang="en-US"/>
              <a:t> "Now they have known that all things which You have given Me are from You.  </a:t>
            </a:r>
            <a:r>
              <a:rPr lang="en-US" baseline="30000"/>
              <a:t>8</a:t>
            </a:r>
            <a:r>
              <a:rPr lang="en-US"/>
              <a:t> "For I have given to them the words which You have given Me; and they have received </a:t>
            </a:r>
            <a:r>
              <a:rPr lang="en-US" i="1"/>
              <a:t>them, </a:t>
            </a:r>
            <a:r>
              <a:rPr lang="en-US"/>
              <a:t>and have known surely that I came forth from You; and they have believed that You sent Me.</a:t>
            </a:r>
          </a:p>
        </p:txBody>
      </p:sp>
    </p:spTree>
    <p:extLst>
      <p:ext uri="{BB962C8B-B14F-4D97-AF65-F5344CB8AC3E}">
        <p14:creationId xmlns:p14="http://schemas.microsoft.com/office/powerpoint/2010/main" val="23304729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“Whatever I tell you in the dark, speak in the light; and what you hear in the ear, preach on the housetops” (Mt. 10:27).</a:t>
            </a:r>
          </a:p>
        </p:txBody>
      </p:sp>
    </p:spTree>
    <p:extLst>
      <p:ext uri="{BB962C8B-B14F-4D97-AF65-F5344CB8AC3E}">
        <p14:creationId xmlns:p14="http://schemas.microsoft.com/office/powerpoint/2010/main" val="10955560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9865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17:9 "I pray for them. I do not pray for the world but for those whom You have given Me, for they are Yours.  </a:t>
            </a:r>
            <a:r>
              <a:rPr lang="en-US" baseline="30000"/>
              <a:t>10</a:t>
            </a:r>
            <a:r>
              <a:rPr lang="en-US"/>
              <a:t> "And all Mine are Yours, and Yours are Mine, and I am glorified in them.  </a:t>
            </a:r>
            <a:r>
              <a:rPr lang="en-US" baseline="30000"/>
              <a:t>11</a:t>
            </a:r>
            <a:r>
              <a:rPr lang="en-US"/>
              <a:t> "Now I am no longer in the world, but these are in the world, and I come to You. Holy Father, keep through Your name those whom You have given Me, that they may be one as We </a:t>
            </a:r>
            <a:r>
              <a:rPr lang="en-US" i="1"/>
              <a:t>are.</a:t>
            </a:r>
            <a:r>
              <a:rPr lang="en-US"/>
              <a:t>  </a:t>
            </a:r>
            <a:r>
              <a:rPr lang="en-US" baseline="30000"/>
              <a:t>12</a:t>
            </a:r>
            <a:r>
              <a:rPr lang="en-US"/>
              <a:t> "While I was with them in the world, I kept them in Your name. Those whom You gave Me I have kept; and none of them is lost except the son of perdition, that the Scripture might be fulfilled.  </a:t>
            </a:r>
            <a:r>
              <a:rPr lang="en-US" baseline="30000"/>
              <a:t>13</a:t>
            </a:r>
            <a:r>
              <a:rPr lang="en-US"/>
              <a:t> "But now I come to You, and these things I speak in the world, that they may have My joy fulfilled in themselves.</a:t>
            </a:r>
          </a:p>
          <a:p>
            <a:r>
              <a:rPr lang="en-US"/>
              <a:t> </a:t>
            </a:r>
          </a:p>
        </p:txBody>
      </p:sp>
    </p:spTree>
    <p:extLst>
      <p:ext uri="{BB962C8B-B14F-4D97-AF65-F5344CB8AC3E}">
        <p14:creationId xmlns:p14="http://schemas.microsoft.com/office/powerpoint/2010/main" val="1684453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Timothy 2:1 Therefore I exhort first of all that supplications, prayers, intercessions, </a:t>
            </a:r>
            <a:r>
              <a:rPr lang="en-US" i="1"/>
              <a:t>and </a:t>
            </a:r>
            <a:r>
              <a:rPr lang="en-US"/>
              <a:t>giving of thanks be made for all men,  </a:t>
            </a:r>
            <a:r>
              <a:rPr lang="en-US" baseline="30000"/>
              <a:t>2</a:t>
            </a:r>
            <a:r>
              <a:rPr lang="en-US"/>
              <a:t> for kings and all who are in authority, that we may lead a quiet and peaceable life in all godliness and reverence.</a:t>
            </a:r>
          </a:p>
        </p:txBody>
      </p:sp>
    </p:spTree>
    <p:extLst>
      <p:ext uri="{BB962C8B-B14F-4D97-AF65-F5344CB8AC3E}">
        <p14:creationId xmlns:p14="http://schemas.microsoft.com/office/powerpoint/2010/main" val="1153125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Rom. 15:5 Now may the God of patience and comfort grant you to be like-minded toward one another, according to Christ Jesus,  </a:t>
            </a:r>
            <a:r>
              <a:rPr lang="en-US" baseline="30000"/>
              <a:t>6</a:t>
            </a:r>
            <a:r>
              <a:rPr lang="en-US"/>
              <a:t> that you may with one mind </a:t>
            </a:r>
            <a:r>
              <a:rPr lang="en-US" i="1"/>
              <a:t>and </a:t>
            </a:r>
            <a:r>
              <a:rPr lang="en-US"/>
              <a:t>one mouth glorify the God and Father of our Lord Jesus Christ.</a:t>
            </a:r>
          </a:p>
          <a:p>
            <a:r>
              <a:rPr lang="en-US"/>
              <a:t> </a:t>
            </a:r>
          </a:p>
          <a:p>
            <a:r>
              <a:rPr lang="en-US"/>
              <a:t>Phil. 1:27 Only let your conduct be worthy of the gospel of Christ, so that whether I come and see you or am absent, I may hear of your affairs, that you stand fast in one spirit, with one mind striving together for the faith of the gospel,</a:t>
            </a:r>
          </a:p>
        </p:txBody>
      </p:sp>
    </p:spTree>
    <p:extLst>
      <p:ext uri="{BB962C8B-B14F-4D97-AF65-F5344CB8AC3E}">
        <p14:creationId xmlns:p14="http://schemas.microsoft.com/office/powerpoint/2010/main" val="22274354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Cor. 1:10 Now I plead with you, brethren, by the name of our Lord Jesus Christ, that you all speak the same thing, and </a:t>
            </a:r>
            <a:r>
              <a:rPr lang="en-US" i="1"/>
              <a:t>that </a:t>
            </a:r>
            <a:r>
              <a:rPr lang="en-US"/>
              <a:t>there be no divisions among you, but </a:t>
            </a:r>
            <a:r>
              <a:rPr lang="en-US" i="1"/>
              <a:t>that </a:t>
            </a:r>
            <a:r>
              <a:rPr lang="en-US"/>
              <a:t>you be perfectly joined together in the same mind and in the same judgment.</a:t>
            </a:r>
          </a:p>
          <a:p>
            <a:r>
              <a:rPr lang="en-US"/>
              <a:t> </a:t>
            </a:r>
          </a:p>
        </p:txBody>
      </p:sp>
    </p:spTree>
    <p:extLst>
      <p:ext uri="{BB962C8B-B14F-4D97-AF65-F5344CB8AC3E}">
        <p14:creationId xmlns:p14="http://schemas.microsoft.com/office/powerpoint/2010/main" val="490267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Ps. 41:9 Even my own familiar friend in whom I trusted, Who ate my bread, Has lifted up </a:t>
            </a:r>
            <a:r>
              <a:rPr lang="en-US" i="1"/>
              <a:t>his </a:t>
            </a:r>
            <a:r>
              <a:rPr lang="en-US"/>
              <a:t>heel against me.</a:t>
            </a:r>
          </a:p>
        </p:txBody>
      </p:sp>
    </p:spTree>
    <p:extLst>
      <p:ext uri="{BB962C8B-B14F-4D97-AF65-F5344CB8AC3E}">
        <p14:creationId xmlns:p14="http://schemas.microsoft.com/office/powerpoint/2010/main" val="14495381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17:14 "I have given them Your word; and the world has hated them because they are not of the world, just as I am not of the world.  </a:t>
            </a:r>
            <a:r>
              <a:rPr lang="en-US" baseline="30000"/>
              <a:t>15</a:t>
            </a:r>
            <a:r>
              <a:rPr lang="en-US"/>
              <a:t> "I do not pray that You should take them out of the world, but that You should keep them from the evil one.  </a:t>
            </a:r>
            <a:r>
              <a:rPr lang="en-US" baseline="30000"/>
              <a:t>16</a:t>
            </a:r>
            <a:r>
              <a:rPr lang="en-US"/>
              <a:t> "They are not of the world, just as I am not of the world.  </a:t>
            </a:r>
          </a:p>
        </p:txBody>
      </p:sp>
    </p:spTree>
    <p:extLst>
      <p:ext uri="{BB962C8B-B14F-4D97-AF65-F5344CB8AC3E}">
        <p14:creationId xmlns:p14="http://schemas.microsoft.com/office/powerpoint/2010/main" val="35272640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James 4:4 Adulterers and adulteresses! Do you not know that friendship with the world is enmity with God? Whoever therefore wants to be a friend of the world makes himself an enemy of God.</a:t>
            </a:r>
          </a:p>
        </p:txBody>
      </p:sp>
    </p:spTree>
    <p:extLst>
      <p:ext uri="{BB962C8B-B14F-4D97-AF65-F5344CB8AC3E}">
        <p14:creationId xmlns:p14="http://schemas.microsoft.com/office/powerpoint/2010/main" val="15588786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Rom. 8:18 For I consider that the sufferings of this present time are not worthy </a:t>
            </a:r>
            <a:r>
              <a:rPr lang="en-US" i="1"/>
              <a:t>to be compared </a:t>
            </a:r>
            <a:r>
              <a:rPr lang="en-US"/>
              <a:t>with the glory which shall be revealed in us. </a:t>
            </a:r>
          </a:p>
        </p:txBody>
      </p:sp>
    </p:spTree>
    <p:extLst>
      <p:ext uri="{BB962C8B-B14F-4D97-AF65-F5344CB8AC3E}">
        <p14:creationId xmlns:p14="http://schemas.microsoft.com/office/powerpoint/2010/main" val="3055481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17:1 Jesus spoke these words, lifted up His eyes to heaven, and said: "Father, the hour has come. Glorify Your Son, that Your Son also may glorify You,  </a:t>
            </a:r>
            <a:r>
              <a:rPr lang="en-US" baseline="30000"/>
              <a:t>2</a:t>
            </a:r>
            <a:r>
              <a:rPr lang="en-US"/>
              <a:t> "as You have given Him authority over all flesh, that He should give eternal life to as many as You have given Him.  </a:t>
            </a:r>
            <a:r>
              <a:rPr lang="en-US" baseline="30000"/>
              <a:t>3</a:t>
            </a:r>
            <a:r>
              <a:rPr lang="en-US"/>
              <a:t> "And this is eternal life, that they may know You, the only true God, and Jesus Christ whom You have sent.  </a:t>
            </a:r>
            <a:r>
              <a:rPr lang="en-US" baseline="30000"/>
              <a:t>4</a:t>
            </a:r>
            <a:r>
              <a:rPr lang="en-US"/>
              <a:t> "I have glorified You on the earth. I have finished the work which You have given Me to do.  </a:t>
            </a:r>
            <a:r>
              <a:rPr lang="en-US" baseline="30000"/>
              <a:t>5</a:t>
            </a:r>
            <a:r>
              <a:rPr lang="en-US"/>
              <a:t> "And now, O Father, glorify Me together with Yourself, with the glory which I had with You before the world was.</a:t>
            </a:r>
          </a:p>
          <a:p>
            <a:r>
              <a:rPr lang="en-US"/>
              <a:t> </a:t>
            </a:r>
          </a:p>
        </p:txBody>
      </p:sp>
    </p:spTree>
    <p:extLst>
      <p:ext uri="{BB962C8B-B14F-4D97-AF65-F5344CB8AC3E}">
        <p14:creationId xmlns:p14="http://schemas.microsoft.com/office/powerpoint/2010/main" val="7872244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17:17 "Sanctify them by Your truth. Your word is truth.  </a:t>
            </a:r>
            <a:r>
              <a:rPr lang="en-US" baseline="30000"/>
              <a:t>18</a:t>
            </a:r>
            <a:r>
              <a:rPr lang="en-US"/>
              <a:t> "As You sent Me into the world, I also have sent them into the world.  </a:t>
            </a:r>
            <a:r>
              <a:rPr lang="en-US" baseline="30000"/>
              <a:t>19</a:t>
            </a:r>
            <a:r>
              <a:rPr lang="en-US"/>
              <a:t> "And for their sakes I sanctify Myself, that they also may be sanctified by the truth.   </a:t>
            </a:r>
          </a:p>
        </p:txBody>
      </p:sp>
    </p:spTree>
    <p:extLst>
      <p:ext uri="{BB962C8B-B14F-4D97-AF65-F5344CB8AC3E}">
        <p14:creationId xmlns:p14="http://schemas.microsoft.com/office/powerpoint/2010/main" val="1949092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Rom. 1:16 For I am not ashamed of the gospel of Christ</a:t>
            </a:r>
            <a:r>
              <a:rPr lang="en-US" baseline="30000"/>
              <a:t>1</a:t>
            </a:r>
            <a:r>
              <a:rPr lang="en-US"/>
              <a:t>, for it is the power of God to salvation for everyone who believes, for the Jew first and also for the Greek.</a:t>
            </a:r>
          </a:p>
          <a:p>
            <a:r>
              <a:rPr lang="en-US"/>
              <a:t> </a:t>
            </a:r>
          </a:p>
          <a:p>
            <a:r>
              <a:rPr lang="en-US"/>
              <a:t>Jas. 1:21 Therefore lay aside all filthiness and overflow of wickedness, and receive with meekness the implanted word, which is able to save your souls.</a:t>
            </a:r>
          </a:p>
        </p:txBody>
      </p:sp>
    </p:spTree>
    <p:extLst>
      <p:ext uri="{BB962C8B-B14F-4D97-AF65-F5344CB8AC3E}">
        <p14:creationId xmlns:p14="http://schemas.microsoft.com/office/powerpoint/2010/main" val="12274739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Pet. 1:22  Since you have purified your souls in obeying the truth through the Spirit</a:t>
            </a:r>
            <a:r>
              <a:rPr lang="en-US" baseline="30000"/>
              <a:t>1 </a:t>
            </a:r>
            <a:r>
              <a:rPr lang="en-US"/>
              <a:t>in sincere love of the brethren, love one another fervently with a pure heart,  </a:t>
            </a:r>
            <a:r>
              <a:rPr lang="en-US" baseline="30000"/>
              <a:t>23</a:t>
            </a:r>
            <a:r>
              <a:rPr lang="en-US"/>
              <a:t> having been born again, not of corruptible seed but incorruptible, through the word of God which lives and abides forever,   </a:t>
            </a:r>
          </a:p>
        </p:txBody>
      </p:sp>
    </p:spTree>
    <p:extLst>
      <p:ext uri="{BB962C8B-B14F-4D97-AF65-F5344CB8AC3E}">
        <p14:creationId xmlns:p14="http://schemas.microsoft.com/office/powerpoint/2010/main" val="18636765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“But we are bound to give thanks to God always for you, brethren beloved by the Lord, because God from the beginning chose you for salvation through sanctification by the Spirit and belief in the truth” (2 Thes. 2:13).</a:t>
            </a:r>
            <a:endParaRPr lang="en-US" dirty="0"/>
          </a:p>
        </p:txBody>
      </p:sp>
    </p:spTree>
    <p:extLst>
      <p:ext uri="{BB962C8B-B14F-4D97-AF65-F5344CB8AC3E}">
        <p14:creationId xmlns:p14="http://schemas.microsoft.com/office/powerpoint/2010/main" val="30051062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John 17:20 " I do not pray for these alone, but also for those who will believe in Me through their word;  </a:t>
            </a:r>
            <a:r>
              <a:rPr lang="en-US" baseline="30000"/>
              <a:t>21</a:t>
            </a:r>
            <a:r>
              <a:rPr lang="en-US"/>
              <a:t> "that they all may be one, as You, Father, </a:t>
            </a:r>
            <a:r>
              <a:rPr lang="en-US" i="1"/>
              <a:t>are </a:t>
            </a:r>
            <a:r>
              <a:rPr lang="en-US"/>
              <a:t>in Me, and I in You; that they also may be one in Us, that the world may believe that You sent Me.  </a:t>
            </a:r>
            <a:r>
              <a:rPr lang="en-US" baseline="30000"/>
              <a:t>22</a:t>
            </a:r>
            <a:r>
              <a:rPr lang="en-US"/>
              <a:t> "And the glory which You gave Me I have given them, that they may be one just as We are one:  </a:t>
            </a:r>
            <a:r>
              <a:rPr lang="en-US" baseline="30000"/>
              <a:t>23</a:t>
            </a:r>
            <a:r>
              <a:rPr lang="en-US"/>
              <a:t> "I in them, and You in Me; that they may be made perfect in one, and that the world may know that You have sent Me, and have loved them as You have loved Me.  </a:t>
            </a:r>
          </a:p>
        </p:txBody>
      </p:sp>
    </p:spTree>
    <p:extLst>
      <p:ext uri="{BB962C8B-B14F-4D97-AF65-F5344CB8AC3E}">
        <p14:creationId xmlns:p14="http://schemas.microsoft.com/office/powerpoint/2010/main" val="11234425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“Beloved, I now write to you this second epistle (in </a:t>
            </a:r>
            <a:r>
              <a:rPr lang="en-US" i="1"/>
              <a:t>both of </a:t>
            </a:r>
            <a:r>
              <a:rPr lang="en-US"/>
              <a:t>which I stir up your pure minds by way of reminder), that you may be mindful of the words which were spoken before by the holy prophets, and of the commandment of us, the apostles of the Lord and Savior” (2 Pet. 3:1-2; Also see 1 Thes. 2:13). </a:t>
            </a:r>
          </a:p>
          <a:p>
            <a:r>
              <a:rPr lang="en-US"/>
              <a:t> </a:t>
            </a:r>
          </a:p>
        </p:txBody>
      </p:sp>
    </p:spTree>
    <p:extLst>
      <p:ext uri="{BB962C8B-B14F-4D97-AF65-F5344CB8AC3E}">
        <p14:creationId xmlns:p14="http://schemas.microsoft.com/office/powerpoint/2010/main" val="23858055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17:24 "Father, I desire that they also whom You gave Me may be with Me where I am, that they may behold My glory which You have given Me; for You loved Me before the foundation of the world.  </a:t>
            </a:r>
            <a:r>
              <a:rPr lang="en-US" baseline="30000" dirty="0"/>
              <a:t>25</a:t>
            </a:r>
            <a:r>
              <a:rPr lang="en-US" dirty="0"/>
              <a:t> "O righteous Father! The world has not known You, but I have known You; and these have known that You sent Me.  </a:t>
            </a:r>
            <a:r>
              <a:rPr lang="en-US" baseline="30000" dirty="0"/>
              <a:t>26</a:t>
            </a:r>
            <a:r>
              <a:rPr lang="en-US" dirty="0"/>
              <a:t> "And I have declared to them Your name, and will declare </a:t>
            </a:r>
            <a:r>
              <a:rPr lang="en-US" i="1" dirty="0"/>
              <a:t>it, </a:t>
            </a:r>
            <a:r>
              <a:rPr lang="en-US" dirty="0"/>
              <a:t>that the love with which You loved Me may be in them, and I in them."  </a:t>
            </a:r>
          </a:p>
          <a:p>
            <a:r>
              <a:rPr lang="en-US" dirty="0"/>
              <a:t> </a:t>
            </a:r>
          </a:p>
        </p:txBody>
      </p:sp>
    </p:spTree>
    <p:extLst>
      <p:ext uri="{BB962C8B-B14F-4D97-AF65-F5344CB8AC3E}">
        <p14:creationId xmlns:p14="http://schemas.microsoft.com/office/powerpoint/2010/main" val="17339418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endParaRPr lang="en-US" dirty="0"/>
          </a:p>
        </p:txBody>
      </p:sp>
    </p:spTree>
    <p:extLst>
      <p:ext uri="{BB962C8B-B14F-4D97-AF65-F5344CB8AC3E}">
        <p14:creationId xmlns:p14="http://schemas.microsoft.com/office/powerpoint/2010/main" val="19612876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514350" lvl="0" indent="-514350">
              <a:buFont typeface="+mj-lt"/>
              <a:buAutoNum type="arabicPeriod"/>
            </a:pPr>
            <a:r>
              <a:rPr lang="en-US" dirty="0"/>
              <a:t>Jesus prays for Himself (1-5).</a:t>
            </a:r>
          </a:p>
          <a:p>
            <a:pPr marL="514350" lvl="0" indent="-514350">
              <a:buFont typeface="+mj-lt"/>
              <a:buAutoNum type="arabicPeriod"/>
            </a:pPr>
            <a:r>
              <a:rPr lang="en-US" dirty="0"/>
              <a:t>Jesus prays for His disciples (6-19).</a:t>
            </a:r>
          </a:p>
          <a:p>
            <a:pPr marL="514350" lvl="0" indent="-514350">
              <a:buFont typeface="+mj-lt"/>
              <a:buAutoNum type="arabicPeriod"/>
            </a:pPr>
            <a:r>
              <a:rPr lang="en-US" dirty="0"/>
              <a:t>Jesus prays for future believers (20-23). </a:t>
            </a:r>
          </a:p>
          <a:p>
            <a:endParaRPr lang="en-US" dirty="0"/>
          </a:p>
        </p:txBody>
      </p:sp>
    </p:spTree>
    <p:extLst>
      <p:ext uri="{BB962C8B-B14F-4D97-AF65-F5344CB8AC3E}">
        <p14:creationId xmlns:p14="http://schemas.microsoft.com/office/powerpoint/2010/main" val="1139070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“Glorify Your Son, that the Son also may glorify you,”</a:t>
            </a:r>
            <a:r>
              <a:rPr lang="en-US" b="0"/>
              <a:t> </a:t>
            </a:r>
            <a:endParaRPr lang="en-US" dirty="0"/>
          </a:p>
        </p:txBody>
      </p:sp>
    </p:spTree>
    <p:extLst>
      <p:ext uri="{BB962C8B-B14F-4D97-AF65-F5344CB8AC3E}">
        <p14:creationId xmlns:p14="http://schemas.microsoft.com/office/powerpoint/2010/main" val="27362776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Heb. 5:8 though He was a Son, </a:t>
            </a:r>
            <a:r>
              <a:rPr lang="en-US" i="1"/>
              <a:t>yet </a:t>
            </a:r>
            <a:r>
              <a:rPr lang="en-US"/>
              <a:t>He learned obedience by the things which He suffered.  </a:t>
            </a:r>
            <a:r>
              <a:rPr lang="en-US" baseline="30000"/>
              <a:t>9</a:t>
            </a:r>
            <a:r>
              <a:rPr lang="en-US"/>
              <a:t> And having been perfected, He became the author of eternal salvation to all who obey Him,</a:t>
            </a:r>
          </a:p>
          <a:p>
            <a:r>
              <a:rPr lang="en-US"/>
              <a:t> </a:t>
            </a:r>
          </a:p>
        </p:txBody>
      </p:sp>
    </p:spTree>
    <p:extLst>
      <p:ext uri="{BB962C8B-B14F-4D97-AF65-F5344CB8AC3E}">
        <p14:creationId xmlns:p14="http://schemas.microsoft.com/office/powerpoint/2010/main" val="3552789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1 John 4:8 He who does not love does not know God, for God is love.</a:t>
            </a:r>
          </a:p>
          <a:p>
            <a:r>
              <a:rPr lang="en-US"/>
              <a:t> </a:t>
            </a:r>
          </a:p>
          <a:p>
            <a:r>
              <a:rPr lang="en-US"/>
              <a:t>1 John 2:4 He who says, "I know Him," and does not keep His commandments, is a liar, and the truth is not in him (Also see Tit. 1:16). </a:t>
            </a:r>
          </a:p>
          <a:p>
            <a:r>
              <a:rPr lang="en-US"/>
              <a:t> </a:t>
            </a:r>
          </a:p>
        </p:txBody>
      </p:sp>
    </p:spTree>
    <p:extLst>
      <p:ext uri="{BB962C8B-B14F-4D97-AF65-F5344CB8AC3E}">
        <p14:creationId xmlns:p14="http://schemas.microsoft.com/office/powerpoint/2010/main" val="35427487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 have glorified You on the earth. I have finished the work which You have given Me to do.”</a:t>
            </a:r>
            <a:endParaRPr lang="en-US" dirty="0"/>
          </a:p>
        </p:txBody>
      </p:sp>
    </p:spTree>
    <p:extLst>
      <p:ext uri="{BB962C8B-B14F-4D97-AF65-F5344CB8AC3E}">
        <p14:creationId xmlns:p14="http://schemas.microsoft.com/office/powerpoint/2010/main" val="3812118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Lk. 18:31 Then He took the twelve aside and said to them, "Behold, we are going up to Jerusalem, and all things that are written by the prophets concerning the Son of Man will be accomplished.</a:t>
            </a:r>
          </a:p>
          <a:p>
            <a:r>
              <a:rPr lang="en-US"/>
              <a:t> </a:t>
            </a:r>
          </a:p>
          <a:p>
            <a:r>
              <a:rPr lang="en-US"/>
              <a:t>Lk. 24:44 Then He said to them, "These </a:t>
            </a:r>
            <a:r>
              <a:rPr lang="en-US" i="1"/>
              <a:t>are </a:t>
            </a:r>
            <a:r>
              <a:rPr lang="en-US"/>
              <a:t>the words which I spoke to you while I was still with you, that all things must be fulfilled which were written in the Law of Moses and </a:t>
            </a:r>
            <a:r>
              <a:rPr lang="en-US" i="1"/>
              <a:t>the </a:t>
            </a:r>
            <a:r>
              <a:rPr lang="en-US"/>
              <a:t>Prophets and </a:t>
            </a:r>
            <a:r>
              <a:rPr lang="en-US" i="1"/>
              <a:t>the </a:t>
            </a:r>
            <a:r>
              <a:rPr lang="en-US"/>
              <a:t>Psalms concerning Me."</a:t>
            </a:r>
          </a:p>
        </p:txBody>
      </p:sp>
    </p:spTree>
    <p:extLst>
      <p:ext uri="{BB962C8B-B14F-4D97-AF65-F5344CB8AC3E}">
        <p14:creationId xmlns:p14="http://schemas.microsoft.com/office/powerpoint/2010/main" val="7788245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Jn. 19:28 After this, Jesus, knowing</a:t>
            </a:r>
            <a:r>
              <a:rPr lang="en-US" baseline="30000"/>
              <a:t>1 </a:t>
            </a:r>
            <a:r>
              <a:rPr lang="en-US"/>
              <a:t>that all things were now accomplished, that the Scripture might be fulfilled, said, "I thirst!"</a:t>
            </a:r>
          </a:p>
          <a:p>
            <a:r>
              <a:rPr lang="en-US"/>
              <a:t> </a:t>
            </a:r>
          </a:p>
          <a:p>
            <a:r>
              <a:rPr lang="en-US"/>
              <a:t>Acts 13:27 "For those who dwell in Jerusalem, and their rulers, because they did not know Him, nor even the voices of the Prophets which are read every Sabbath, have fulfilled </a:t>
            </a:r>
            <a:r>
              <a:rPr lang="en-US" i="1"/>
              <a:t>them </a:t>
            </a:r>
            <a:r>
              <a:rPr lang="en-US"/>
              <a:t>in condemning </a:t>
            </a:r>
            <a:r>
              <a:rPr lang="en-US" i="1"/>
              <a:t>Him</a:t>
            </a:r>
            <a:r>
              <a:rPr lang="en-US"/>
              <a:t>.  </a:t>
            </a:r>
            <a:r>
              <a:rPr lang="en-US" baseline="30000"/>
              <a:t>28</a:t>
            </a:r>
            <a:r>
              <a:rPr lang="en-US"/>
              <a:t> "And though they found no cause for death </a:t>
            </a:r>
            <a:r>
              <a:rPr lang="en-US" i="1"/>
              <a:t>in Him</a:t>
            </a:r>
            <a:r>
              <a:rPr lang="en-US"/>
              <a:t>, they asked Pilate that He should be put to death.  </a:t>
            </a:r>
            <a:r>
              <a:rPr lang="en-US" baseline="30000"/>
              <a:t>29</a:t>
            </a:r>
            <a:r>
              <a:rPr lang="en-US"/>
              <a:t> "Now when they had fulfilled all that was written concerning Him, they took </a:t>
            </a:r>
            <a:r>
              <a:rPr lang="en-US" i="1"/>
              <a:t>Him </a:t>
            </a:r>
            <a:r>
              <a:rPr lang="en-US"/>
              <a:t>down from the tree and laid </a:t>
            </a:r>
            <a:r>
              <a:rPr lang="en-US" i="1"/>
              <a:t>Him </a:t>
            </a:r>
            <a:r>
              <a:rPr lang="en-US"/>
              <a:t>in a tomb.</a:t>
            </a:r>
          </a:p>
        </p:txBody>
      </p:sp>
    </p:spTree>
    <p:extLst>
      <p:ext uri="{BB962C8B-B14F-4D97-AF65-F5344CB8AC3E}">
        <p14:creationId xmlns:p14="http://schemas.microsoft.com/office/powerpoint/2010/main" val="15344713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2393</TotalTime>
  <Words>1348</Words>
  <Application>Microsoft Office PowerPoint</Application>
  <PresentationFormat>On-screen Show (4:3)</PresentationFormat>
  <Paragraphs>72</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72</cp:revision>
  <dcterms:created xsi:type="dcterms:W3CDTF">2006-12-19T00:50:39Z</dcterms:created>
  <dcterms:modified xsi:type="dcterms:W3CDTF">2016-03-26T09:50:48Z</dcterms:modified>
</cp:coreProperties>
</file>